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422" r:id="rId3"/>
    <p:sldId id="429" r:id="rId4"/>
    <p:sldId id="428" r:id="rId5"/>
    <p:sldId id="430" r:id="rId6"/>
    <p:sldId id="431" r:id="rId7"/>
    <p:sldId id="432" r:id="rId8"/>
    <p:sldId id="433" r:id="rId9"/>
  </p:sldIdLst>
  <p:sldSz cx="12192000" cy="6858000"/>
  <p:notesSz cx="6858000" cy="9144000"/>
  <p:embeddedFontLst>
    <p:embeddedFont>
      <p:font typeface="210 앱굴림 R" panose="02020603020101020101" pitchFamily="18" charset="-127"/>
      <p:regular r:id="rId10"/>
    </p:embeddedFont>
    <p:embeddedFont>
      <p:font typeface="Do Hyeon" pitchFamily="2" charset="-127"/>
      <p:regular r:id="rId11"/>
    </p:embeddedFont>
    <p:embeddedFont>
      <p:font typeface="Noto Sans KR Bold" panose="020B0800000000000000" pitchFamily="34" charset="-127"/>
      <p:bold r:id="rId12"/>
    </p:embeddedFont>
    <p:embeddedFont>
      <p:font typeface="Noto Sans KR Medium" panose="020B0600000000000000" pitchFamily="34" charset="-127"/>
      <p:regular r:id="rId13"/>
    </p:embeddedFont>
    <p:embeddedFont>
      <p:font typeface="Noto Sans KR Regular" panose="020B0500000000000000" pitchFamily="34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4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525F1-9D83-4D08-93BA-F73A92335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9887F6-A1DC-4A53-85CD-3C94E3C2B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2B5E6E-1678-4FAE-9927-796D932E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2020년 3월 24일 Tuesday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56D53-830A-4A71-A823-3C6EAE14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80D06-F6F1-4D46-B801-31B4563E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8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C1794-F0D1-4F12-BCE9-8A4575A9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91A77B-85F5-4399-A1DC-BA23835C2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F8F03-139F-4B0F-83DB-6A3295B4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2020년 3월 24일 Tuesday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B48B0-2D2C-43C7-8D37-A1FCD428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A60B6-4173-4464-B431-F8BB8512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F444E-D790-4C0E-A0E5-50B8615F2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6B1407-767B-48FC-A579-F38BC1409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8C0F1-73B2-4441-A6F1-42CB774E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2020년 3월 24일 Tuesday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6C65E-BECB-4379-9AFD-3D04D7E5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11A75-5864-416C-91B9-8DE36774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5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95A62-C0F1-4FFA-9D05-90FF0FEF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1F661-45F2-4F22-816C-04EA95B6B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B598E-8134-4271-B156-43BD6417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2020년 3월 24일 Tuesday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D20C48-D2D7-48E3-9489-E51A1331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4FDD9-97BB-48D6-B6BF-04A52255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4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8FD29-A0EC-4E8C-AB17-C158E270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EE446A-ADFE-4F02-8A39-EBE96F549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15AB5-F947-4A78-968F-53F4E10F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2020년 3월 24일 Tuesday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E4A51-877F-44F7-BC51-3716C903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C21B1-45F5-4143-95B1-4E63E24F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5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F5481-D741-4946-A46B-F550815D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BFFDE-DC4D-40EF-B6E6-1F4BB52AD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CCE12E-4C82-4D90-8B18-769C427BA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98CAC2-4849-4D8D-9137-26120273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2020년 3월 24일 Tuesday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4EF7D0-EC52-4DC8-A4F7-0AB190926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D81CF-1FE9-4076-B70C-62BA69AE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0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7B4B3-B453-4968-8413-90883304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7FA76-11C7-4DC5-86F7-9FCCF3F4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175ABA-C5FD-4D81-8F5E-38EF6AAB9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4F176A-83D8-4CB7-872B-C537F1A20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BC912B-A985-4524-AF74-B14205CF8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500B3E-113B-4AC2-A3F0-A7876A94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2020년 3월 24일 Tuesday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249BCC-2187-4286-B494-AC39F98B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701AAA-694F-4547-9A78-D1463152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88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7D8D-DD84-448D-AE72-76FE61B3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548DE-C663-49AF-85C9-76D5A79F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2020년 3월 24일 Tuesday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68E5C4-A669-4E77-9401-F9CDDC71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D8CA2E-A6EF-4786-A150-0B96CD40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116E19-2F49-4487-A484-F297DEBF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2020년 3월 24일 Tuesday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42409-3D04-438E-86E7-1F300D5B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DF2E37-DD13-4407-BF31-8F7FF0C0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AE5C9-E2E6-4214-ACDC-A8612950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0C6D5-04A8-4CC1-BB91-F2B7AF7DD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7B9E83-F4F1-4413-A795-195C2A39B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1E1A7C-39E5-42BA-B0BA-DAC560C3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2020년 3월 24일 Tuesday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62B1C-9C4E-4AB8-819C-2C53B7DF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61736-AB01-49C0-84C6-F7B9A272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DA520-BCC3-4A7A-B556-4F14D6AB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8B5A08-3C5E-44F6-8237-2B6193729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0E7F4-BF90-4C1E-BD23-D61FB7A58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5ADED3-B327-441E-A419-C31BCD9E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2020년 3월 24일 Tuesday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CAFCB6-A0EE-4CFD-8091-9B4C4DD4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8E8F9-5253-4BC3-A0DE-85B32B6A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BF7116-980E-45AD-9158-9B6ECFF7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B2832F-E394-47A1-976D-AEE0D13EA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D1872-F12E-47E1-85A8-35567743C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defRPr>
            </a:lvl1pPr>
          </a:lstStyle>
          <a:p>
            <a:fld id="{1016FC29-B5FF-48FD-A177-5EC92022276A}" type="datetimeFigureOut">
              <a:rPr lang="ko-KR" altLang="en-US" smtClean="0"/>
              <a:pPr/>
              <a:t>2020년 3월 24일 Tuesday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855498-1C7F-4A76-866B-F60186AF2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FDABF-DD3C-4175-828F-97107B92C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defRPr>
            </a:lvl1pPr>
          </a:lstStyle>
          <a:p>
            <a:fld id="{884DA4E9-F35A-4E6A-A421-923945393E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999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>
              <a:lumMod val="75000"/>
            </a:schemeClr>
          </a:solidFill>
          <a:latin typeface="210 앱굴림 R" pitchFamily="18" charset="-127"/>
          <a:ea typeface="210 앱굴림 R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 Bold" panose="020B0800000000000000" pitchFamily="34" charset="-127"/>
          <a:ea typeface="Noto Sans KR Bold" panose="020B08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 Bold" panose="020B0800000000000000" pitchFamily="34" charset="-127"/>
          <a:ea typeface="Noto Sans KR Bold" panose="020B08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 Bold" panose="020B0800000000000000" pitchFamily="34" charset="-127"/>
          <a:ea typeface="Noto Sans KR Bold" panose="020B08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 Bold" panose="020B0800000000000000" pitchFamily="34" charset="-127"/>
          <a:ea typeface="Noto Sans KR Bold" panose="020B08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 Bold" panose="020B0800000000000000" pitchFamily="34" charset="-127"/>
          <a:ea typeface="Noto Sans KR Bold" panose="020B08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ser:The_Stick_Man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D65FD6-D8FD-49FF-8CBC-738045746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6"/>
          <a:stretch/>
        </p:blipFill>
        <p:spPr>
          <a:xfrm>
            <a:off x="3438429" y="1937965"/>
            <a:ext cx="8746713" cy="492003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9731" y="1808734"/>
            <a:ext cx="3585681" cy="704327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CIEN Unity</a:t>
            </a:r>
            <a:r>
              <a:rPr lang="ko-KR" altLang="en-US" sz="24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400" dirty="0">
                <a:solidFill>
                  <a:srgbClr val="FFFFF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Study</a:t>
            </a:r>
            <a:endParaRPr lang="ko-KR" altLang="en-US" sz="2400" dirty="0">
              <a:solidFill>
                <a:srgbClr val="FFFFF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3924728" y="4156432"/>
            <a:ext cx="433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고      주      형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D4A9E0D-BBF6-4080-98B1-5544E1B268DC}"/>
              </a:ext>
            </a:extLst>
          </p:cNvPr>
          <p:cNvSpPr txBox="1">
            <a:spLocks/>
          </p:cNvSpPr>
          <p:nvPr/>
        </p:nvSpPr>
        <p:spPr>
          <a:xfrm>
            <a:off x="1520571" y="2662134"/>
            <a:ext cx="9144000" cy="117693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4">
                    <a:lumMod val="75000"/>
                  </a:schemeClr>
                </a:solidFill>
                <a:latin typeface="210 앱굴림 R" pitchFamily="18" charset="-127"/>
                <a:ea typeface="210 앱굴림 R" pitchFamily="18" charset="-127"/>
                <a:cs typeface="+mj-cs"/>
              </a:defRPr>
            </a:lvl1pPr>
          </a:lstStyle>
          <a:p>
            <a:r>
              <a:rPr lang="ko-KR" altLang="en-US" sz="8000" dirty="0">
                <a:solidFill>
                  <a:srgbClr val="FFFFFF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스터디 </a:t>
            </a:r>
            <a:r>
              <a:rPr lang="en-US" altLang="ko-KR" sz="8000" dirty="0">
                <a:solidFill>
                  <a:srgbClr val="FFFFFF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OT</a:t>
            </a:r>
            <a:endParaRPr lang="ko-KR" altLang="en-US" sz="8000" dirty="0">
              <a:solidFill>
                <a:srgbClr val="FFFFFF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52212A-63B6-486E-ACFD-B30818DA994C}"/>
              </a:ext>
            </a:extLst>
          </p:cNvPr>
          <p:cNvCxnSpPr/>
          <p:nvPr/>
        </p:nvCxnSpPr>
        <p:spPr>
          <a:xfrm>
            <a:off x="5717566" y="3889518"/>
            <a:ext cx="7500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378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A7479D6-E2E4-44FB-99C5-B3240CE7A599}"/>
              </a:ext>
            </a:extLst>
          </p:cNvPr>
          <p:cNvSpPr/>
          <p:nvPr/>
        </p:nvSpPr>
        <p:spPr>
          <a:xfrm>
            <a:off x="0" y="0"/>
            <a:ext cx="3195263" cy="760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C7DD39E-9324-4CD3-86CF-1A0FEE3096A1}"/>
              </a:ext>
            </a:extLst>
          </p:cNvPr>
          <p:cNvSpPr/>
          <p:nvPr/>
        </p:nvSpPr>
        <p:spPr>
          <a:xfrm rot="5400000">
            <a:off x="3195607" y="0"/>
            <a:ext cx="759600" cy="76028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515A96-9016-470D-9F46-5EE194F8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65" y="0"/>
            <a:ext cx="2202951" cy="759944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Do Hyeon" pitchFamily="2" charset="-127"/>
                <a:ea typeface="Do Hyeon" pitchFamily="2" charset="-127"/>
              </a:rPr>
              <a:t>대상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A9F7D0-3192-4148-850F-6F339958A50C}"/>
              </a:ext>
            </a:extLst>
          </p:cNvPr>
          <p:cNvSpPr/>
          <p:nvPr/>
        </p:nvSpPr>
        <p:spPr>
          <a:xfrm>
            <a:off x="-1" y="6339154"/>
            <a:ext cx="1839075" cy="5188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1D5E14-A3EA-4163-9078-F9B550F7D4C6}"/>
              </a:ext>
            </a:extLst>
          </p:cNvPr>
          <p:cNvSpPr/>
          <p:nvPr/>
        </p:nvSpPr>
        <p:spPr>
          <a:xfrm>
            <a:off x="3292867" y="6339155"/>
            <a:ext cx="8899133" cy="5188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B476A9-8B67-45A9-8B07-648ACCECC57A}"/>
              </a:ext>
            </a:extLst>
          </p:cNvPr>
          <p:cNvSpPr txBox="1"/>
          <p:nvPr/>
        </p:nvSpPr>
        <p:spPr>
          <a:xfrm>
            <a:off x="1168685" y="1671151"/>
            <a:ext cx="6924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간단하게 프로그래밍을 할 수 있는 분들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DBC9DE-F326-416A-97F8-652DC6F4184E}"/>
              </a:ext>
            </a:extLst>
          </p:cNvPr>
          <p:cNvSpPr txBox="1"/>
          <p:nvPr/>
        </p:nvSpPr>
        <p:spPr>
          <a:xfrm>
            <a:off x="2214077" y="2618431"/>
            <a:ext cx="5365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“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아래에 있는 키워드를 알고 있다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”</a:t>
            </a:r>
            <a:endParaRPr lang="ko-KR" alt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9BDA1-FF98-4C6C-8A40-74044C94BF12}"/>
              </a:ext>
            </a:extLst>
          </p:cNvPr>
          <p:cNvSpPr txBox="1"/>
          <p:nvPr/>
        </p:nvSpPr>
        <p:spPr>
          <a:xfrm>
            <a:off x="2307830" y="4386642"/>
            <a:ext cx="5365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“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함수가 어떤 개념인지 알고 있다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”</a:t>
            </a:r>
            <a:endParaRPr lang="ko-KR" alt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7F7DD-950A-48E2-B923-1F748426C849}"/>
              </a:ext>
            </a:extLst>
          </p:cNvPr>
          <p:cNvSpPr txBox="1"/>
          <p:nvPr/>
        </p:nvSpPr>
        <p:spPr>
          <a:xfrm>
            <a:off x="2803130" y="3126900"/>
            <a:ext cx="2779160" cy="88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int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/</a:t>
            </a:r>
            <a:r>
              <a:rPr lang="ko-KR" altLang="en-US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 </a:t>
            </a: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float / double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</a:rPr>
              <a:t>if / for / while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  <a:ea typeface="D2Coding" panose="020B0609020101020101" pitchFamily="49" charset="-127"/>
            </a:endParaRPr>
          </a:p>
        </p:txBody>
      </p:sp>
      <p:pic>
        <p:nvPicPr>
          <p:cNvPr id="1028" name="Picture 4" descr="Backhand Index Pointing Right on Microsoft Windows 10 May 2019 Update">
            <a:extLst>
              <a:ext uri="{FF2B5EF4-FFF2-40B4-BE49-F238E27FC236}">
                <a16:creationId xmlns:a16="http://schemas.microsoft.com/office/drawing/2014/main" id="{D8D97C51-3151-42AF-942A-9DF060863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460" y="2540208"/>
            <a:ext cx="563795" cy="56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Backhand Index Pointing Right on Microsoft Windows 10 May 2019 Update">
            <a:extLst>
              <a:ext uri="{FF2B5EF4-FFF2-40B4-BE49-F238E27FC236}">
                <a16:creationId xmlns:a16="http://schemas.microsoft.com/office/drawing/2014/main" id="{B3EE3D10-6E30-4449-8AF0-5715BCDC6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460" y="4294692"/>
            <a:ext cx="563795" cy="56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674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A7479D6-E2E4-44FB-99C5-B3240CE7A599}"/>
              </a:ext>
            </a:extLst>
          </p:cNvPr>
          <p:cNvSpPr/>
          <p:nvPr/>
        </p:nvSpPr>
        <p:spPr>
          <a:xfrm>
            <a:off x="0" y="0"/>
            <a:ext cx="3195263" cy="760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C7DD39E-9324-4CD3-86CF-1A0FEE3096A1}"/>
              </a:ext>
            </a:extLst>
          </p:cNvPr>
          <p:cNvSpPr/>
          <p:nvPr/>
        </p:nvSpPr>
        <p:spPr>
          <a:xfrm rot="5400000">
            <a:off x="3195607" y="0"/>
            <a:ext cx="759600" cy="76028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515A96-9016-470D-9F46-5EE194F8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65" y="0"/>
            <a:ext cx="2202951" cy="759944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Do Hyeon" pitchFamily="2" charset="-127"/>
                <a:ea typeface="Do Hyeon" pitchFamily="2" charset="-127"/>
              </a:rPr>
              <a:t>목표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A9F7D0-3192-4148-850F-6F339958A50C}"/>
              </a:ext>
            </a:extLst>
          </p:cNvPr>
          <p:cNvSpPr/>
          <p:nvPr/>
        </p:nvSpPr>
        <p:spPr>
          <a:xfrm>
            <a:off x="1" y="6339154"/>
            <a:ext cx="3295016" cy="5188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1D5E14-A3EA-4163-9078-F9B550F7D4C6}"/>
              </a:ext>
            </a:extLst>
          </p:cNvPr>
          <p:cNvSpPr/>
          <p:nvPr/>
        </p:nvSpPr>
        <p:spPr>
          <a:xfrm>
            <a:off x="4748809" y="6339155"/>
            <a:ext cx="7443191" cy="5188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Raised Fist on Microsoft Windows 10 May 2019 Update">
            <a:extLst>
              <a:ext uri="{FF2B5EF4-FFF2-40B4-BE49-F238E27FC236}">
                <a16:creationId xmlns:a16="http://schemas.microsoft.com/office/drawing/2014/main" id="{C9708959-8444-4C23-ADED-0CDB20396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3" y="115160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AD8C568-8C00-4A72-904C-CB0C6D8BEFA4}"/>
              </a:ext>
            </a:extLst>
          </p:cNvPr>
          <p:cNvSpPr/>
          <p:nvPr/>
        </p:nvSpPr>
        <p:spPr>
          <a:xfrm>
            <a:off x="1294664" y="1171644"/>
            <a:ext cx="5546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유니티의 기본적인 조작을 할 수 있다</a:t>
            </a:r>
            <a:endParaRPr lang="en-US" altLang="ko-KR" sz="2800" dirty="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2052" name="Picture 4" descr="Index Pointing Up on Microsoft Windows 10 May 2019 Update">
            <a:extLst>
              <a:ext uri="{FF2B5EF4-FFF2-40B4-BE49-F238E27FC236}">
                <a16:creationId xmlns:a16="http://schemas.microsoft.com/office/drawing/2014/main" id="{13D9039C-8C25-4022-8BE2-4F4BF1BB0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3" y="197754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5F02C9-9D22-49FE-A0E1-F89DC39372E7}"/>
              </a:ext>
            </a:extLst>
          </p:cNvPr>
          <p:cNvSpPr/>
          <p:nvPr/>
        </p:nvSpPr>
        <p:spPr>
          <a:xfrm>
            <a:off x="1294664" y="1995127"/>
            <a:ext cx="87992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유니티에서 </a:t>
            </a:r>
            <a:r>
              <a:rPr lang="en-US" altLang="ko-KR" sz="2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C#</a:t>
            </a:r>
            <a:r>
              <a:rPr lang="ko-KR" altLang="en-US" sz="2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을 사용한 스크립트를 이해하고 만들 수 있다</a:t>
            </a:r>
            <a:endParaRPr lang="en-US" altLang="ko-KR" sz="2800" dirty="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390500-5035-48B6-A04D-DFC75A0D7217}"/>
              </a:ext>
            </a:extLst>
          </p:cNvPr>
          <p:cNvSpPr/>
          <p:nvPr/>
        </p:nvSpPr>
        <p:spPr>
          <a:xfrm>
            <a:off x="1294664" y="2903728"/>
            <a:ext cx="8537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유니티 물리엔진</a:t>
            </a:r>
            <a:r>
              <a:rPr lang="en-US" altLang="ko-KR" sz="2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(Collision, Collider)</a:t>
            </a:r>
            <a:r>
              <a:rPr lang="ko-KR" altLang="en-US" sz="2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를 사용할 수 있다</a:t>
            </a:r>
            <a:endParaRPr lang="en-US" altLang="ko-KR" sz="2800" dirty="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2056" name="Picture 8" descr="Vulcan Salute on Microsoft Windows 10 May 2019 Update">
            <a:extLst>
              <a:ext uri="{FF2B5EF4-FFF2-40B4-BE49-F238E27FC236}">
                <a16:creationId xmlns:a16="http://schemas.microsoft.com/office/drawing/2014/main" id="{0727AC12-6773-4AA2-AF85-662175931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3" y="455847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76BB61-76B8-4553-96EA-0B8179776DE9}"/>
              </a:ext>
            </a:extLst>
          </p:cNvPr>
          <p:cNvSpPr/>
          <p:nvPr/>
        </p:nvSpPr>
        <p:spPr>
          <a:xfrm>
            <a:off x="1294664" y="3763532"/>
            <a:ext cx="75280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간단한 </a:t>
            </a:r>
            <a:r>
              <a:rPr lang="en-US" altLang="ko-KR" sz="2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UI(</a:t>
            </a:r>
            <a:r>
              <a:rPr lang="ko-KR" altLang="en-US" sz="2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버튼</a:t>
            </a:r>
            <a:r>
              <a:rPr lang="en-US" altLang="ko-KR" sz="2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, </a:t>
            </a:r>
            <a:r>
              <a:rPr lang="ko-KR" altLang="en-US" sz="2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캔버스</a:t>
            </a:r>
            <a:r>
              <a:rPr lang="en-US" altLang="ko-KR" sz="2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, HP</a:t>
            </a:r>
            <a:r>
              <a:rPr lang="ko-KR" altLang="en-US" sz="2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바 등</a:t>
            </a:r>
            <a:r>
              <a:rPr lang="en-US" altLang="ko-KR" sz="2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)</a:t>
            </a:r>
            <a:r>
              <a:rPr lang="ko-KR" altLang="en-US" sz="2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을 만들 수 있다</a:t>
            </a:r>
            <a:endParaRPr lang="en-US" altLang="ko-KR" sz="2800" dirty="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2058" name="Picture 10" descr="Hand with Fingers Splayed on Microsoft Windows 10 May 2019 Update">
            <a:extLst>
              <a:ext uri="{FF2B5EF4-FFF2-40B4-BE49-F238E27FC236}">
                <a16:creationId xmlns:a16="http://schemas.microsoft.com/office/drawing/2014/main" id="{1A073F4A-6977-4520-8F49-50463F3A9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3" y="538092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E1D5A8-8191-429F-99C0-03027BA84100}"/>
              </a:ext>
            </a:extLst>
          </p:cNvPr>
          <p:cNvSpPr/>
          <p:nvPr/>
        </p:nvSpPr>
        <p:spPr>
          <a:xfrm>
            <a:off x="1294664" y="4596287"/>
            <a:ext cx="62071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게임의 데이터를 저장하고 불러올 수 있다</a:t>
            </a:r>
            <a:endParaRPr lang="en-US" altLang="ko-KR" sz="2800" dirty="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A84E32-AC2F-4360-B780-BDE754AF93F2}"/>
              </a:ext>
            </a:extLst>
          </p:cNvPr>
          <p:cNvSpPr/>
          <p:nvPr/>
        </p:nvSpPr>
        <p:spPr>
          <a:xfrm>
            <a:off x="1294664" y="5429043"/>
            <a:ext cx="7609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유니티를 하면서 발생하는 오류들을 해결할 수 있다</a:t>
            </a:r>
            <a:endParaRPr lang="en-US" altLang="ko-KR" sz="2800" dirty="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F84D4A-7473-411C-A5E3-39A30A657304}"/>
              </a:ext>
            </a:extLst>
          </p:cNvPr>
          <p:cNvSpPr/>
          <p:nvPr/>
        </p:nvSpPr>
        <p:spPr>
          <a:xfrm>
            <a:off x="8822687" y="5582373"/>
            <a:ext cx="31306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6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(</a:t>
            </a:r>
            <a:r>
              <a:rPr lang="ko-KR" altLang="en-US" sz="1600" dirty="0" err="1">
                <a:latin typeface="Noto Sans KR Bold" panose="020B0800000000000000" pitchFamily="34" charset="-127"/>
                <a:ea typeface="Noto Sans KR Bold" panose="020B0800000000000000" pitchFamily="34" charset="-127"/>
              </a:rPr>
              <a:t>구글링</a:t>
            </a:r>
            <a:r>
              <a:rPr lang="en-US" altLang="ko-KR" sz="16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, </a:t>
            </a:r>
            <a:r>
              <a:rPr lang="en-US" altLang="ko-KR" sz="1600" dirty="0" err="1">
                <a:latin typeface="Noto Sans KR Bold" panose="020B0800000000000000" pitchFamily="34" charset="-127"/>
                <a:ea typeface="Noto Sans KR Bold" panose="020B0800000000000000" pitchFamily="34" charset="-127"/>
              </a:rPr>
              <a:t>Stackoverflow</a:t>
            </a:r>
            <a:r>
              <a:rPr lang="en-US" altLang="ko-KR" sz="16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, </a:t>
            </a:r>
            <a:r>
              <a:rPr lang="ko-KR" altLang="en-US" sz="16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매뉴얼</a:t>
            </a:r>
            <a:r>
              <a:rPr lang="en-US" altLang="ko-KR" sz="16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)</a:t>
            </a:r>
          </a:p>
        </p:txBody>
      </p:sp>
      <p:pic>
        <p:nvPicPr>
          <p:cNvPr id="2060" name="Picture 12" descr="Love-You Gesture on Microsoft Windows 10 May 2019 Update">
            <a:extLst>
              <a:ext uri="{FF2B5EF4-FFF2-40B4-BE49-F238E27FC236}">
                <a16:creationId xmlns:a16="http://schemas.microsoft.com/office/drawing/2014/main" id="{38944BF8-B9A0-49DC-8E56-AEB7E01CF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3" y="374537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Victory Hand on Microsoft Windows 10 May 2019 Update">
            <a:extLst>
              <a:ext uri="{FF2B5EF4-FFF2-40B4-BE49-F238E27FC236}">
                <a16:creationId xmlns:a16="http://schemas.microsoft.com/office/drawing/2014/main" id="{8A8A6FAB-7C31-4FFF-A829-663E2AC66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3" y="28582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5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A7479D6-E2E4-44FB-99C5-B3240CE7A599}"/>
              </a:ext>
            </a:extLst>
          </p:cNvPr>
          <p:cNvSpPr/>
          <p:nvPr/>
        </p:nvSpPr>
        <p:spPr>
          <a:xfrm>
            <a:off x="0" y="0"/>
            <a:ext cx="3195263" cy="760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C7DD39E-9324-4CD3-86CF-1A0FEE3096A1}"/>
              </a:ext>
            </a:extLst>
          </p:cNvPr>
          <p:cNvSpPr/>
          <p:nvPr/>
        </p:nvSpPr>
        <p:spPr>
          <a:xfrm rot="5400000">
            <a:off x="3195607" y="0"/>
            <a:ext cx="759600" cy="76028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515A96-9016-470D-9F46-5EE194F8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0"/>
            <a:ext cx="3195263" cy="759944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Do Hyeon" pitchFamily="2" charset="-127"/>
                <a:ea typeface="Do Hyeon" pitchFamily="2" charset="-127"/>
              </a:rPr>
              <a:t>스터디 방식</a:t>
            </a:r>
            <a:endParaRPr lang="ko-KR" altLang="en-US" dirty="0">
              <a:solidFill>
                <a:schemeClr val="bg1"/>
              </a:solid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A9F7D0-3192-4148-850F-6F339958A50C}"/>
              </a:ext>
            </a:extLst>
          </p:cNvPr>
          <p:cNvSpPr/>
          <p:nvPr/>
        </p:nvSpPr>
        <p:spPr>
          <a:xfrm>
            <a:off x="0" y="6339154"/>
            <a:ext cx="4744647" cy="5188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1D5E14-A3EA-4163-9078-F9B550F7D4C6}"/>
              </a:ext>
            </a:extLst>
          </p:cNvPr>
          <p:cNvSpPr/>
          <p:nvPr/>
        </p:nvSpPr>
        <p:spPr>
          <a:xfrm>
            <a:off x="6198441" y="6339155"/>
            <a:ext cx="5993560" cy="5188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225E635D-2D63-44C8-8F86-B31C070D5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33" y="2519807"/>
            <a:ext cx="6748267" cy="1975993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- 90</a:t>
            </a:r>
            <a:r>
              <a:rPr lang="ko-KR" altLang="en-US" dirty="0"/>
              <a:t>분 </a:t>
            </a:r>
            <a:r>
              <a:rPr lang="en-US" altLang="ko-KR" dirty="0"/>
              <a:t> </a:t>
            </a:r>
            <a:r>
              <a:rPr lang="ko-KR" altLang="en-US" dirty="0"/>
              <a:t>유니티 기초 강의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- 20</a:t>
            </a:r>
            <a:r>
              <a:rPr lang="ko-KR" altLang="en-US" dirty="0"/>
              <a:t>분</a:t>
            </a:r>
            <a:r>
              <a:rPr lang="en-US" altLang="ko-KR" dirty="0"/>
              <a:t>  </a:t>
            </a:r>
            <a:r>
              <a:rPr lang="ko-KR" altLang="en-US" dirty="0"/>
              <a:t>실습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- 10</a:t>
            </a:r>
            <a:r>
              <a:rPr lang="ko-KR" altLang="en-US" dirty="0"/>
              <a:t>분 </a:t>
            </a:r>
            <a:r>
              <a:rPr lang="en-US" altLang="ko-KR" dirty="0"/>
              <a:t> </a:t>
            </a:r>
            <a:r>
              <a:rPr lang="ko-KR" altLang="en-US" dirty="0"/>
              <a:t>휴식 및 숙제 체크</a:t>
            </a:r>
            <a:endParaRPr lang="en-US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370B70-1FB1-4146-BB39-E14ACA0E6213}"/>
              </a:ext>
            </a:extLst>
          </p:cNvPr>
          <p:cNvSpPr/>
          <p:nvPr/>
        </p:nvSpPr>
        <p:spPr>
          <a:xfrm>
            <a:off x="1708417" y="1492504"/>
            <a:ext cx="79864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일주일에 한번</a:t>
            </a:r>
            <a:r>
              <a:rPr lang="en-US" altLang="ko-KR" sz="2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(</a:t>
            </a:r>
            <a:r>
              <a:rPr lang="ko-KR" altLang="en-US" sz="2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시험기간 제외</a:t>
            </a:r>
            <a:r>
              <a:rPr lang="en-US" altLang="ko-KR" sz="28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)</a:t>
            </a:r>
            <a:r>
              <a:rPr lang="ko-KR" altLang="en-US" sz="36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 총 </a:t>
            </a:r>
            <a:r>
              <a:rPr lang="en-US" altLang="ko-KR" sz="36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7</a:t>
            </a:r>
            <a:r>
              <a:rPr lang="ko-KR" altLang="en-US" sz="36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번 계획 중</a:t>
            </a:r>
            <a:endParaRPr lang="en-US" altLang="ko-KR" sz="3600" dirty="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453481-64D4-47DB-91B3-63A894444768}"/>
              </a:ext>
            </a:extLst>
          </p:cNvPr>
          <p:cNvSpPr/>
          <p:nvPr/>
        </p:nvSpPr>
        <p:spPr>
          <a:xfrm>
            <a:off x="1708417" y="2536938"/>
            <a:ext cx="27895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2</a:t>
            </a:r>
            <a:r>
              <a:rPr lang="ko-KR" altLang="en-US" sz="36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시간 씩 수업</a:t>
            </a:r>
            <a:endParaRPr lang="en-US" altLang="ko-KR" sz="3600" dirty="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86E088-FFD8-47A4-8A16-99274027B75C}"/>
              </a:ext>
            </a:extLst>
          </p:cNvPr>
          <p:cNvSpPr/>
          <p:nvPr/>
        </p:nvSpPr>
        <p:spPr>
          <a:xfrm>
            <a:off x="1718736" y="4771500"/>
            <a:ext cx="2953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+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아주 간단한 숙제</a:t>
            </a:r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03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A7479D6-E2E4-44FB-99C5-B3240CE7A599}"/>
              </a:ext>
            </a:extLst>
          </p:cNvPr>
          <p:cNvSpPr/>
          <p:nvPr/>
        </p:nvSpPr>
        <p:spPr>
          <a:xfrm>
            <a:off x="0" y="0"/>
            <a:ext cx="3195263" cy="760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C7DD39E-9324-4CD3-86CF-1A0FEE3096A1}"/>
              </a:ext>
            </a:extLst>
          </p:cNvPr>
          <p:cNvSpPr/>
          <p:nvPr/>
        </p:nvSpPr>
        <p:spPr>
          <a:xfrm rot="5400000">
            <a:off x="3195607" y="0"/>
            <a:ext cx="759600" cy="76028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515A96-9016-470D-9F46-5EE194F8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" y="-13692"/>
            <a:ext cx="1597774" cy="759944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Do Hyeon" pitchFamily="2" charset="-127"/>
                <a:ea typeface="Do Hyeon" pitchFamily="2" charset="-127"/>
              </a:rPr>
              <a:t>계획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A9F7D0-3192-4148-850F-6F339958A50C}"/>
              </a:ext>
            </a:extLst>
          </p:cNvPr>
          <p:cNvSpPr/>
          <p:nvPr/>
        </p:nvSpPr>
        <p:spPr>
          <a:xfrm>
            <a:off x="1" y="6339154"/>
            <a:ext cx="6201524" cy="5188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1D5E14-A3EA-4163-9078-F9B550F7D4C6}"/>
              </a:ext>
            </a:extLst>
          </p:cNvPr>
          <p:cNvSpPr/>
          <p:nvPr/>
        </p:nvSpPr>
        <p:spPr>
          <a:xfrm>
            <a:off x="7655317" y="6339155"/>
            <a:ext cx="4536683" cy="5188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79517779-2F5C-4C8E-BCD0-A6BF37394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28215"/>
              </p:ext>
            </p:extLst>
          </p:nvPr>
        </p:nvGraphicFramePr>
        <p:xfrm>
          <a:off x="612774" y="1986417"/>
          <a:ext cx="10966451" cy="3657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48051">
                  <a:extLst>
                    <a:ext uri="{9D8B030D-6E8A-4147-A177-3AD203B41FA5}">
                      <a16:colId xmlns:a16="http://schemas.microsoft.com/office/drawing/2014/main" val="3920632476"/>
                    </a:ext>
                  </a:extLst>
                </a:gridCol>
                <a:gridCol w="7490484">
                  <a:extLst>
                    <a:ext uri="{9D8B030D-6E8A-4147-A177-3AD203B41FA5}">
                      <a16:colId xmlns:a16="http://schemas.microsoft.com/office/drawing/2014/main" val="1910581963"/>
                    </a:ext>
                  </a:extLst>
                </a:gridCol>
                <a:gridCol w="2327916">
                  <a:extLst>
                    <a:ext uri="{9D8B030D-6E8A-4147-A177-3AD203B41FA5}">
                      <a16:colId xmlns:a16="http://schemas.microsoft.com/office/drawing/2014/main" val="234583295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1</a:t>
                      </a:r>
                      <a:r>
                        <a:rPr lang="ko-KR" altLang="en-US" sz="2400" b="0" dirty="0"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유니티 조작법</a:t>
                      </a:r>
                      <a:r>
                        <a:rPr lang="en-US" altLang="ko-KR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ko-KR" altLang="en-US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유니티 기본 용어</a:t>
                      </a:r>
                      <a:r>
                        <a:rPr lang="en-US" altLang="ko-KR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ko-KR" altLang="en-US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뷰와</a:t>
                      </a:r>
                      <a:r>
                        <a:rPr lang="en-US" altLang="ko-KR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</a:t>
                      </a:r>
                      <a:r>
                        <a:rPr lang="ko-KR" altLang="en-US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레이아웃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</a:rPr>
                        <a:t>책상 만들기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76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2</a:t>
                      </a:r>
                      <a:r>
                        <a:rPr lang="ko-KR" altLang="en-US" sz="2400" b="0" dirty="0"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스크립트 개념</a:t>
                      </a:r>
                      <a:r>
                        <a:rPr lang="en-US" altLang="ko-KR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ko-KR" altLang="en-US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프레임과 델타타임</a:t>
                      </a:r>
                      <a:r>
                        <a:rPr lang="en-US" altLang="ko-KR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ko-KR" altLang="en-US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입력</a:t>
                      </a:r>
                      <a:r>
                        <a:rPr lang="en-US" altLang="ko-KR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ko-KR" altLang="en-US" sz="2400" b="0" dirty="0" err="1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에셋스토어</a:t>
                      </a:r>
                      <a:endParaRPr lang="ko-KR" altLang="en-US" sz="2400" b="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</a:rPr>
                        <a:t>Flappy Bird 1</a:t>
                      </a:r>
                      <a:endParaRPr lang="ko-KR" altLang="en-US" sz="2400" b="0" dirty="0">
                        <a:latin typeface="Noto Sans KR Regular" panose="020B0500000000000000" pitchFamily="34" charset="-127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90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3</a:t>
                      </a:r>
                      <a:r>
                        <a:rPr lang="ko-KR" altLang="en-US" sz="2400" dirty="0"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주차</a:t>
                      </a:r>
                      <a:endParaRPr lang="ko-KR" altLang="en-US" sz="2400" b="0" dirty="0"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물리엔진</a:t>
                      </a:r>
                      <a:r>
                        <a:rPr lang="en-US" altLang="ko-KR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en-US" altLang="ko-KR" sz="2400" b="0" dirty="0" err="1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Rigidbody</a:t>
                      </a:r>
                      <a:r>
                        <a:rPr lang="en-US" altLang="ko-KR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Collision, Collider), </a:t>
                      </a:r>
                      <a:r>
                        <a:rPr lang="ko-KR" altLang="en-US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회전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dirty="0"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</a:rPr>
                        <a:t>Flappy Bird 2</a:t>
                      </a:r>
                      <a:endParaRPr lang="ko-KR" altLang="en-US" sz="2400" b="0" dirty="0">
                        <a:latin typeface="Noto Sans KR Regular" panose="020B0500000000000000" pitchFamily="34" charset="-127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70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4</a:t>
                      </a:r>
                      <a:r>
                        <a:rPr lang="ko-KR" altLang="en-US" sz="2400" dirty="0"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주차</a:t>
                      </a:r>
                      <a:endParaRPr lang="ko-KR" altLang="en-US" sz="2400" b="0" dirty="0"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 err="1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프리팹</a:t>
                      </a:r>
                      <a:r>
                        <a:rPr lang="en-US" altLang="ko-KR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ko-KR" altLang="en-US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미사일</a:t>
                      </a:r>
                      <a:r>
                        <a:rPr lang="en-US" altLang="ko-KR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ko-KR" altLang="en-US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적기 만들기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</a:rPr>
                        <a:t>적기 만들기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233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5</a:t>
                      </a:r>
                      <a:r>
                        <a:rPr lang="ko-KR" altLang="en-US" sz="2400" dirty="0"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주차</a:t>
                      </a:r>
                      <a:endParaRPr lang="ko-KR" altLang="en-US" sz="2400" b="0" dirty="0"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적기 생성 매니저</a:t>
                      </a:r>
                      <a:r>
                        <a:rPr lang="en-US" altLang="ko-KR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ko-KR" altLang="en-US" sz="2400" b="0" dirty="0" err="1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코루틴</a:t>
                      </a:r>
                      <a:r>
                        <a:rPr lang="en-US" altLang="ko-KR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ko-KR" altLang="en-US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데미지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</a:rPr>
                        <a:t>추적하기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210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6</a:t>
                      </a:r>
                      <a:r>
                        <a:rPr lang="ko-KR" altLang="en-US" sz="2400" dirty="0"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주차</a:t>
                      </a:r>
                      <a:endParaRPr lang="ko-KR" altLang="en-US" sz="2400" b="0" dirty="0"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간단한 </a:t>
                      </a:r>
                      <a:r>
                        <a:rPr lang="en-US" altLang="ko-KR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UI(</a:t>
                      </a:r>
                      <a:r>
                        <a:rPr lang="ko-KR" altLang="en-US" sz="2400" b="0" dirty="0" err="1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시작씬</a:t>
                      </a:r>
                      <a:r>
                        <a:rPr lang="en-US" altLang="ko-KR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/</a:t>
                      </a:r>
                      <a:r>
                        <a:rPr lang="ko-KR" altLang="en-US" sz="2400" b="0" dirty="0" err="1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씬이동</a:t>
                      </a:r>
                      <a:r>
                        <a:rPr lang="en-US" altLang="ko-KR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/</a:t>
                      </a:r>
                      <a:r>
                        <a:rPr lang="ko-KR" altLang="en-US" sz="2400" b="0" dirty="0" err="1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점수창</a:t>
                      </a:r>
                      <a:r>
                        <a:rPr lang="en-US" altLang="ko-KR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  <a:endParaRPr lang="ko-KR" altLang="en-US" sz="2400" b="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</a:rPr>
                        <a:t>꾸며 오기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29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7</a:t>
                      </a:r>
                      <a:r>
                        <a:rPr lang="ko-KR" altLang="en-US" sz="2400" dirty="0"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주차</a:t>
                      </a:r>
                      <a:endParaRPr lang="ko-KR" altLang="en-US" sz="2400" b="0" dirty="0">
                        <a:latin typeface="Noto Sans KR Bold" panose="020B0800000000000000" pitchFamily="34" charset="-127"/>
                        <a:ea typeface="Noto Sans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데이터 저장 및 로드</a:t>
                      </a:r>
                      <a:r>
                        <a:rPr lang="en-US" altLang="ko-KR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ko-KR" altLang="en-US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빌드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err="1"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</a:rPr>
                        <a:t>ㅡ</a:t>
                      </a:r>
                      <a:endParaRPr lang="ko-KR" altLang="en-US" sz="2400" b="0" dirty="0">
                        <a:latin typeface="Noto Sans KR Regular" panose="020B0500000000000000" pitchFamily="34" charset="-127"/>
                        <a:ea typeface="Noto Sans KR Regular" panose="020B05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034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특강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Git</a:t>
                      </a:r>
                      <a:r>
                        <a:rPr lang="ko-KR" altLang="en-US" sz="2400" b="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을 사용한 파일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Noto Sans KR Regular" panose="020B0500000000000000" pitchFamily="34" charset="-127"/>
                          <a:ea typeface="Noto Sans KR Regular" panose="020B0500000000000000" pitchFamily="34" charset="-127"/>
                        </a:rPr>
                        <a:t>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868056"/>
                  </a:ext>
                </a:extLst>
              </a:tr>
            </a:tbl>
          </a:graphicData>
        </a:graphic>
      </p:graphicFrame>
      <p:graphicFrame>
        <p:nvGraphicFramePr>
          <p:cNvPr id="14" name="표 10">
            <a:extLst>
              <a:ext uri="{FF2B5EF4-FFF2-40B4-BE49-F238E27FC236}">
                <a16:creationId xmlns:a16="http://schemas.microsoft.com/office/drawing/2014/main" id="{76BEB7A5-2421-4190-97CA-21C17322D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617157"/>
              </p:ext>
            </p:extLst>
          </p:nvPr>
        </p:nvGraphicFramePr>
        <p:xfrm>
          <a:off x="612774" y="1515247"/>
          <a:ext cx="10966452" cy="457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36652">
                  <a:extLst>
                    <a:ext uri="{9D8B030D-6E8A-4147-A177-3AD203B41FA5}">
                      <a16:colId xmlns:a16="http://schemas.microsoft.com/office/drawing/2014/main" val="4076758640"/>
                    </a:ext>
                  </a:extLst>
                </a:gridCol>
                <a:gridCol w="7493000">
                  <a:extLst>
                    <a:ext uri="{9D8B030D-6E8A-4147-A177-3AD203B41FA5}">
                      <a16:colId xmlns:a16="http://schemas.microsoft.com/office/drawing/2014/main" val="3159403312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3018144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스터디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Noto Sans KR Bold" panose="020B0800000000000000" pitchFamily="34" charset="-127"/>
                          <a:ea typeface="Noto Sans KR Bold" panose="020B0800000000000000" pitchFamily="34" charset="-127"/>
                        </a:rPr>
                        <a:t>숙제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927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807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A7479D6-E2E4-44FB-99C5-B3240CE7A599}"/>
              </a:ext>
            </a:extLst>
          </p:cNvPr>
          <p:cNvSpPr/>
          <p:nvPr/>
        </p:nvSpPr>
        <p:spPr>
          <a:xfrm>
            <a:off x="0" y="0"/>
            <a:ext cx="3195263" cy="760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C7DD39E-9324-4CD3-86CF-1A0FEE3096A1}"/>
              </a:ext>
            </a:extLst>
          </p:cNvPr>
          <p:cNvSpPr/>
          <p:nvPr/>
        </p:nvSpPr>
        <p:spPr>
          <a:xfrm rot="5400000">
            <a:off x="3195607" y="0"/>
            <a:ext cx="759600" cy="76028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515A96-9016-470D-9F46-5EE194F8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49" y="-13692"/>
            <a:ext cx="1597774" cy="759944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Do Hyeon" pitchFamily="2" charset="-127"/>
                <a:ea typeface="Do Hyeon" pitchFamily="2" charset="-127"/>
              </a:rPr>
              <a:t>준비물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A9F7D0-3192-4148-850F-6F339958A50C}"/>
              </a:ext>
            </a:extLst>
          </p:cNvPr>
          <p:cNvSpPr/>
          <p:nvPr/>
        </p:nvSpPr>
        <p:spPr>
          <a:xfrm>
            <a:off x="1" y="6339154"/>
            <a:ext cx="7644788" cy="5188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1D5E14-A3EA-4163-9078-F9B550F7D4C6}"/>
              </a:ext>
            </a:extLst>
          </p:cNvPr>
          <p:cNvSpPr/>
          <p:nvPr/>
        </p:nvSpPr>
        <p:spPr>
          <a:xfrm>
            <a:off x="9098582" y="6339155"/>
            <a:ext cx="3093418" cy="5188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7D10C04-8072-4BED-90CE-45D89085A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536" y="2452754"/>
            <a:ext cx="10515600" cy="4351338"/>
          </a:xfrm>
        </p:spPr>
        <p:txBody>
          <a:bodyPr/>
          <a:lstStyle/>
          <a:p>
            <a:pPr marL="457200" lvl="1" indent="0">
              <a:lnSpc>
                <a:spcPct val="120000"/>
              </a:lnSpc>
              <a:buNone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Visual Studio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설치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2">
              <a:lnSpc>
                <a:spcPct val="120000"/>
              </a:lnSpc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Visual Studio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검색 후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Community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버전 다운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2">
              <a:lnSpc>
                <a:spcPct val="120000"/>
              </a:lnSpc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2017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도 상관 없음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2">
              <a:lnSpc>
                <a:spcPct val="120000"/>
              </a:lnSpc>
            </a:pP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Unity 2018.4.19 LTS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설치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2">
              <a:lnSpc>
                <a:spcPct val="120000"/>
              </a:lnSpc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설치하는 방법은 나중에 공유될 자료 참고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2">
              <a:lnSpc>
                <a:spcPct val="120000"/>
              </a:lnSpc>
            </a:pP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1">
              <a:lnSpc>
                <a:spcPct val="120000"/>
              </a:lnSpc>
            </a:pP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503976-9413-49D6-962B-82A59362408D}"/>
              </a:ext>
            </a:extLst>
          </p:cNvPr>
          <p:cNvSpPr/>
          <p:nvPr/>
        </p:nvSpPr>
        <p:spPr>
          <a:xfrm>
            <a:off x="1245644" y="1590857"/>
            <a:ext cx="1459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노트북</a:t>
            </a:r>
            <a:endParaRPr lang="en-US" altLang="ko-KR" sz="3600" dirty="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4098" name="Picture 2" descr="Laptop on Microsoft Windows 10 May 2019 Update">
            <a:extLst>
              <a:ext uri="{FF2B5EF4-FFF2-40B4-BE49-F238E27FC236}">
                <a16:creationId xmlns:a16="http://schemas.microsoft.com/office/drawing/2014/main" id="{E0A63319-07CB-436E-A0EA-3FE6273BF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097" y="1586780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EFEEE9C-5AC9-4E6E-9445-4FE799B38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433" y="266637"/>
            <a:ext cx="3203923" cy="2933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2FF46A-DAE1-40BC-96C9-ABBC1E934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3657601"/>
            <a:ext cx="3891328" cy="2421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3E262C-1768-4BB5-B9F8-F82C06A377EF}"/>
              </a:ext>
            </a:extLst>
          </p:cNvPr>
          <p:cNvCxnSpPr/>
          <p:nvPr/>
        </p:nvCxnSpPr>
        <p:spPr>
          <a:xfrm flipV="1">
            <a:off x="5689600" y="2730500"/>
            <a:ext cx="2514600" cy="228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F3E6D26-3A52-4800-8F93-17F1D344EDB0}"/>
              </a:ext>
            </a:extLst>
          </p:cNvPr>
          <p:cNvCxnSpPr>
            <a:cxnSpLocks/>
          </p:cNvCxnSpPr>
          <p:nvPr/>
        </p:nvCxnSpPr>
        <p:spPr>
          <a:xfrm>
            <a:off x="4920036" y="4484855"/>
            <a:ext cx="4058864" cy="16671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08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A7479D6-E2E4-44FB-99C5-B3240CE7A599}"/>
              </a:ext>
            </a:extLst>
          </p:cNvPr>
          <p:cNvSpPr/>
          <p:nvPr/>
        </p:nvSpPr>
        <p:spPr>
          <a:xfrm>
            <a:off x="0" y="0"/>
            <a:ext cx="3195263" cy="760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C7DD39E-9324-4CD3-86CF-1A0FEE3096A1}"/>
              </a:ext>
            </a:extLst>
          </p:cNvPr>
          <p:cNvSpPr/>
          <p:nvPr/>
        </p:nvSpPr>
        <p:spPr>
          <a:xfrm rot="5400000">
            <a:off x="3195607" y="0"/>
            <a:ext cx="759600" cy="76028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515A96-9016-470D-9F46-5EE194F8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-13692"/>
            <a:ext cx="2646878" cy="759944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Do Hyeon" pitchFamily="2" charset="-127"/>
                <a:ea typeface="Do Hyeon" pitchFamily="2" charset="-127"/>
              </a:rPr>
              <a:t>특강 </a:t>
            </a:r>
            <a:r>
              <a:rPr lang="en-US" altLang="ko-KR" dirty="0">
                <a:solidFill>
                  <a:schemeClr val="bg1"/>
                </a:solidFill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Do Hyeon" pitchFamily="2" charset="-127"/>
                <a:ea typeface="Do Hyeon" pitchFamily="2" charset="-127"/>
              </a:rPr>
              <a:t>선택</a:t>
            </a:r>
            <a:r>
              <a:rPr lang="en-US" altLang="ko-KR" dirty="0">
                <a:solidFill>
                  <a:schemeClr val="bg1"/>
                </a:solidFill>
                <a:latin typeface="Do Hyeon" pitchFamily="2" charset="-127"/>
                <a:ea typeface="Do Hyeon" pitchFamily="2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A9F7D0-3192-4148-850F-6F339958A50C}"/>
              </a:ext>
            </a:extLst>
          </p:cNvPr>
          <p:cNvSpPr/>
          <p:nvPr/>
        </p:nvSpPr>
        <p:spPr>
          <a:xfrm>
            <a:off x="1" y="6339154"/>
            <a:ext cx="9096218" cy="5188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1D5E14-A3EA-4163-9078-F9B550F7D4C6}"/>
              </a:ext>
            </a:extLst>
          </p:cNvPr>
          <p:cNvSpPr/>
          <p:nvPr/>
        </p:nvSpPr>
        <p:spPr>
          <a:xfrm>
            <a:off x="10550011" y="6339155"/>
            <a:ext cx="1641989" cy="5188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C3C8A2-384D-4269-B4E5-C1C4EF6B863E}"/>
              </a:ext>
            </a:extLst>
          </p:cNvPr>
          <p:cNvSpPr/>
          <p:nvPr/>
        </p:nvSpPr>
        <p:spPr>
          <a:xfrm>
            <a:off x="812800" y="1520736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Git</a:t>
            </a:r>
            <a:r>
              <a:rPr lang="ko-KR" altLang="en-US" sz="3200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을 사용한 파일 관리하는 법</a:t>
            </a:r>
            <a:endParaRPr lang="en-US" altLang="ko-KR" sz="3200" dirty="0"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6C97C95-1D96-4445-B5D7-33A66F5EC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58552" y="3182445"/>
            <a:ext cx="2794000" cy="2743200"/>
          </a:xfrm>
          <a:prstGeom prst="rect">
            <a:avLst/>
          </a:prstGeom>
        </p:spPr>
      </p:pic>
      <p:sp>
        <p:nvSpPr>
          <p:cNvPr id="18" name="생각 풍선: 구름 모양 17">
            <a:extLst>
              <a:ext uri="{FF2B5EF4-FFF2-40B4-BE49-F238E27FC236}">
                <a16:creationId xmlns:a16="http://schemas.microsoft.com/office/drawing/2014/main" id="{8DF198A8-8FE0-4833-9E67-BBA6FEE95013}"/>
              </a:ext>
            </a:extLst>
          </p:cNvPr>
          <p:cNvSpPr/>
          <p:nvPr/>
        </p:nvSpPr>
        <p:spPr>
          <a:xfrm>
            <a:off x="6630262" y="2105511"/>
            <a:ext cx="3923437" cy="2265432"/>
          </a:xfrm>
          <a:prstGeom prst="cloudCallout">
            <a:avLst>
              <a:gd name="adj1" fmla="val -75747"/>
              <a:gd name="adj2" fmla="val 30500"/>
            </a:avLst>
          </a:prstGeom>
          <a:solidFill>
            <a:schemeClr val="bg1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Do Hyeon" pitchFamily="2" charset="-127"/>
                <a:ea typeface="Do Hyeon" pitchFamily="2" charset="-127"/>
              </a:rPr>
              <a:t>내 소스코드를 </a:t>
            </a:r>
            <a:endParaRPr lang="en-US" altLang="ko-KR" sz="2800" dirty="0">
              <a:solidFill>
                <a:schemeClr val="tx1"/>
              </a:solidFill>
              <a:latin typeface="Do Hyeon" pitchFamily="2" charset="-127"/>
              <a:ea typeface="Do Hyeon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Do Hyeon" pitchFamily="2" charset="-127"/>
                <a:ea typeface="Do Hyeon" pitchFamily="2" charset="-127"/>
              </a:rPr>
              <a:t>어떻게 공유할까</a:t>
            </a:r>
            <a:r>
              <a:rPr lang="en-US" altLang="ko-KR" sz="2800" dirty="0">
                <a:solidFill>
                  <a:schemeClr val="tx1"/>
                </a:solidFill>
                <a:latin typeface="Do Hyeon" pitchFamily="2" charset="-127"/>
                <a:ea typeface="Do Hyeon" pitchFamily="2" charset="-127"/>
              </a:rPr>
              <a:t>?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CD1DD1-E2C0-49FF-8D45-3ECD2F5B7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219" y="6259546"/>
            <a:ext cx="1453792" cy="60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0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FD65FD6-D8FD-49FF-8CBC-738045746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6"/>
          <a:stretch/>
        </p:blipFill>
        <p:spPr>
          <a:xfrm>
            <a:off x="3438429" y="1979063"/>
            <a:ext cx="8746713" cy="4920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3924728" y="4156432"/>
            <a:ext cx="433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dirty="0">
                <a:latin typeface="Noto Sans KR Bold" panose="020B0800000000000000" pitchFamily="34" charset="-127"/>
                <a:ea typeface="Noto Sans KR Bold" panose="020B0800000000000000" pitchFamily="34" charset="-127"/>
              </a:rPr>
              <a:t>고      주      형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D4A9E0D-BBF6-4080-98B1-5544E1B268DC}"/>
              </a:ext>
            </a:extLst>
          </p:cNvPr>
          <p:cNvSpPr txBox="1">
            <a:spLocks/>
          </p:cNvSpPr>
          <p:nvPr/>
        </p:nvSpPr>
        <p:spPr>
          <a:xfrm>
            <a:off x="1520571" y="2662134"/>
            <a:ext cx="9144000" cy="117693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4">
                    <a:lumMod val="75000"/>
                  </a:schemeClr>
                </a:solidFill>
                <a:latin typeface="210 앱굴림 R" pitchFamily="18" charset="-127"/>
                <a:ea typeface="210 앱굴림 R" pitchFamily="18" charset="-127"/>
                <a:cs typeface="+mj-cs"/>
              </a:defRPr>
            </a:lvl1pPr>
          </a:lstStyle>
          <a:p>
            <a:r>
              <a:rPr lang="ko-KR" altLang="en-US" sz="8000" dirty="0">
                <a:solidFill>
                  <a:srgbClr val="FFFFFF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감사합니다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52212A-63B6-486E-ACFD-B30818DA994C}"/>
              </a:ext>
            </a:extLst>
          </p:cNvPr>
          <p:cNvCxnSpPr/>
          <p:nvPr/>
        </p:nvCxnSpPr>
        <p:spPr>
          <a:xfrm>
            <a:off x="5717566" y="3889518"/>
            <a:ext cx="7500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149436"/>
      </p:ext>
    </p:extLst>
  </p:cSld>
  <p:clrMapOvr>
    <a:masterClrMapping/>
  </p:clrMapOvr>
</p:sld>
</file>

<file path=ppt/theme/theme1.xml><?xml version="1.0" encoding="utf-8"?>
<a:theme xmlns:a="http://schemas.openxmlformats.org/drawingml/2006/main" name="앱굴림-주형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283</Words>
  <Application>Microsoft Office PowerPoint</Application>
  <PresentationFormat>와이드스크린</PresentationFormat>
  <Paragraphs>66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Noto Sans KR Bold</vt:lpstr>
      <vt:lpstr>Noto Sans KR Regular</vt:lpstr>
      <vt:lpstr>Consolas</vt:lpstr>
      <vt:lpstr>Noto Sans KR Medium</vt:lpstr>
      <vt:lpstr>맑은 고딕</vt:lpstr>
      <vt:lpstr>Arial</vt:lpstr>
      <vt:lpstr>Do Hyeon</vt:lpstr>
      <vt:lpstr>210 앱굴림 R</vt:lpstr>
      <vt:lpstr>앱굴림-주형 테마</vt:lpstr>
      <vt:lpstr>CIEN Unity Study</vt:lpstr>
      <vt:lpstr>대상</vt:lpstr>
      <vt:lpstr>목표</vt:lpstr>
      <vt:lpstr>스터디 방식</vt:lpstr>
      <vt:lpstr>계획</vt:lpstr>
      <vt:lpstr>준비물</vt:lpstr>
      <vt:lpstr>특강 (선택)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CIEN Unity Study</dc:title>
  <dc:creator>SO HYUN PARK</dc:creator>
  <cp:lastModifiedBy>주형 고</cp:lastModifiedBy>
  <cp:revision>19</cp:revision>
  <dcterms:created xsi:type="dcterms:W3CDTF">2020-03-23T16:03:44Z</dcterms:created>
  <dcterms:modified xsi:type="dcterms:W3CDTF">2020-03-23T17:44:27Z</dcterms:modified>
</cp:coreProperties>
</file>